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5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955B83-839E-49B0-A519-31247596FC28}" type="datetimeFigureOut">
              <a:rPr lang="en-US" smtClean="0"/>
              <a:pPr/>
              <a:t>5/20/10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1822E4-01CA-4EC3-8CC7-E6FBC7CE6B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19200"/>
            <a:ext cx="6477000" cy="1828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Animal Farm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by: George Orwell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Zack </a:t>
            </a:r>
            <a:r>
              <a:rPr lang="en-US" dirty="0" err="1" smtClean="0"/>
              <a:t>Bahm</a:t>
            </a:r>
            <a:endParaRPr lang="en-US" dirty="0"/>
          </a:p>
        </p:txBody>
      </p:sp>
      <p:pic>
        <p:nvPicPr>
          <p:cNvPr id="6146" name="Picture 2" descr="http://img.listal.com/image/362419/600full-animal-farm-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"/>
            <a:ext cx="3657600" cy="6131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AE8E8"/>
                </a:solidFill>
              </a:rPr>
              <a:t>Recommendation:</a:t>
            </a:r>
            <a:endParaRPr lang="en-US" dirty="0">
              <a:solidFill>
                <a:srgbClr val="EAE8E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1600200" y="1752600"/>
            <a:ext cx="8153400" cy="44958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en-US" sz="20000" b="1" spc="50" dirty="0" smtClean="0">
                <a:ln w="33655">
                  <a:solidFill>
                    <a:schemeClr val="accent5"/>
                  </a:solidFill>
                  <a:prstDash val="solid"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YES</a:t>
            </a:r>
            <a:endParaRPr lang="en-US" sz="20000" b="1" spc="50" dirty="0">
              <a:ln w="33655">
                <a:solidFill>
                  <a:schemeClr val="accent5"/>
                </a:solidFill>
                <a:prstDash val="solid"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52400"/>
            <a:ext cx="37846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Why I read this book: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 was interested in the Russian Revolution</a:t>
            </a:r>
          </a:p>
          <a:p>
            <a:endParaRPr lang="en-US" dirty="0" smtClean="0"/>
          </a:p>
          <a:p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We read it in 9</a:t>
            </a:r>
            <a:r>
              <a:rPr lang="en-US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grade</a:t>
            </a:r>
          </a:p>
          <a:p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other books b George Orwell are also good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Body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www.d.umn.edu/~lunda009/images/Animal-Farm.jpg"/>
          <p:cNvPicPr>
            <a:picLocks noChangeAspect="1" noChangeArrowheads="1"/>
          </p:cNvPicPr>
          <p:nvPr/>
        </p:nvPicPr>
        <p:blipFill>
          <a:blip r:embed="rId2" cstate="print"/>
          <a:srcRect t="6716" b="120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28600" y="304800"/>
            <a:ext cx="2209800" cy="1200329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body</a:t>
            </a:r>
            <a:endParaRPr lang="en-US" sz="7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blogs.theage.com.au/schembri/p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7400" y="5334000"/>
            <a:ext cx="4876800" cy="923330"/>
          </a:xfrm>
          <a:prstGeom prst="rect">
            <a:avLst/>
          </a:prstGeom>
          <a:ln w="317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My Favorite Part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Culture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2.bp.blogspot.com/_h9jM93aGqfs/SfXuTVctcDI/AAAAAAAABkg/jKSfTQck3eQ/s320/129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19200"/>
            <a:ext cx="4441809" cy="5105400"/>
          </a:xfrm>
          <a:prstGeom prst="rect">
            <a:avLst/>
          </a:prstGeom>
          <a:noFill/>
        </p:spPr>
      </p:pic>
      <p:pic>
        <p:nvPicPr>
          <p:cNvPr id="3078" name="Picture 6" descr="http://rationalwiki.com/wiki/images/thumb/4/4d/Hammer_and_Sickle.svg/120px-Hammer_and_Sickle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219200"/>
            <a:ext cx="42672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Identity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45924" r="-45924"/>
          <a:stretch>
            <a:fillRect/>
          </a:stretch>
        </p:blipFill>
        <p:spPr>
          <a:xfrm>
            <a:off x="-1828800" y="1828800"/>
            <a:ext cx="8291593" cy="4572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4261786"/>
            <a:ext cx="2133600" cy="22385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2057400"/>
            <a:ext cx="2438400" cy="21812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7600" y="2743200"/>
            <a:ext cx="1524000" cy="25009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9049850">
            <a:off x="6275047" y="1121276"/>
            <a:ext cx="743002" cy="5555945"/>
          </a:xfrm>
          <a:prstGeom prst="rect">
            <a:avLst/>
          </a:prstGeom>
          <a:solidFill>
            <a:srgbClr val="FF0000">
              <a:alpha val="71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921459">
            <a:off x="6227636" y="1163679"/>
            <a:ext cx="743002" cy="5555945"/>
          </a:xfrm>
          <a:prstGeom prst="rect">
            <a:avLst/>
          </a:prstGeom>
          <a:solidFill>
            <a:srgbClr val="FF0000">
              <a:alpha val="71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EAE8E8"/>
                </a:solidFill>
              </a:rPr>
              <a:t>Values - The Commandments</a:t>
            </a:r>
            <a:endParaRPr lang="en-US" sz="4000" dirty="0">
              <a:solidFill>
                <a:srgbClr val="EAE8E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1.Whatever goes upon two legs is an enemy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2.Whatever goes upon four legs, or has wings, is a friend.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3.No animal shall wear clothes.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4.No animal shall sleep in a bed.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5.No animal shall drink alcohol.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6.No animal shall kill any other animal.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7.All animals are equal.</a:t>
            </a:r>
            <a:endParaRPr lang="en-US" dirty="0">
              <a:solidFill>
                <a:srgbClr val="EAE8E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EAE8E8"/>
                </a:solidFill>
              </a:rPr>
              <a:t>Values - The Commandments (changed)</a:t>
            </a:r>
            <a:endParaRPr lang="en-US" dirty="0">
              <a:solidFill>
                <a:srgbClr val="EAE8E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495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1</a:t>
            </a:r>
            <a:r>
              <a:rPr lang="en-US" dirty="0" smtClean="0">
                <a:solidFill>
                  <a:srgbClr val="EAE8E8"/>
                </a:solidFill>
              </a:rPr>
              <a:t>.</a:t>
            </a:r>
            <a:r>
              <a:rPr lang="en-US" dirty="0" smtClean="0">
                <a:solidFill>
                  <a:schemeClr val="accent5"/>
                </a:solidFill>
              </a:rPr>
              <a:t>Four legs good, two legs better</a:t>
            </a:r>
            <a:r>
              <a:rPr lang="en-US" dirty="0" smtClean="0">
                <a:solidFill>
                  <a:srgbClr val="EAE8E8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2.Whatever goes upon four legs, or has wings, is a friend.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3.No animal shall wear clothes.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4.No animal shall sleep in a </a:t>
            </a:r>
            <a:r>
              <a:rPr lang="en-US" dirty="0" smtClean="0">
                <a:solidFill>
                  <a:srgbClr val="EAE8E8"/>
                </a:solidFill>
              </a:rPr>
              <a:t>bed </a:t>
            </a:r>
            <a:r>
              <a:rPr lang="en-US" dirty="0" smtClean="0">
                <a:solidFill>
                  <a:srgbClr val="F7B615"/>
                </a:solidFill>
              </a:rPr>
              <a:t>with sheets</a:t>
            </a:r>
            <a:r>
              <a:rPr lang="en-US" dirty="0" smtClean="0">
                <a:solidFill>
                  <a:srgbClr val="EAE8E8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5.No animal shall drink </a:t>
            </a:r>
            <a:r>
              <a:rPr lang="en-US" dirty="0" smtClean="0">
                <a:solidFill>
                  <a:srgbClr val="EAE8E8"/>
                </a:solidFill>
              </a:rPr>
              <a:t>alcohol </a:t>
            </a:r>
            <a:r>
              <a:rPr lang="en-US" dirty="0" smtClean="0">
                <a:solidFill>
                  <a:schemeClr val="accent5"/>
                </a:solidFill>
              </a:rPr>
              <a:t>to excess</a:t>
            </a:r>
            <a:r>
              <a:rPr lang="en-US" dirty="0" smtClean="0">
                <a:solidFill>
                  <a:srgbClr val="EAE8E8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6.No animal shall kill any other animal.</a:t>
            </a:r>
          </a:p>
          <a:p>
            <a:pPr>
              <a:buNone/>
            </a:pPr>
            <a:r>
              <a:rPr lang="en-US" dirty="0" smtClean="0">
                <a:solidFill>
                  <a:srgbClr val="EAE8E8"/>
                </a:solidFill>
              </a:rPr>
              <a:t>7.All animals are </a:t>
            </a:r>
            <a:r>
              <a:rPr lang="en-US" dirty="0" smtClean="0">
                <a:solidFill>
                  <a:srgbClr val="EAE8E8"/>
                </a:solidFill>
              </a:rPr>
              <a:t>equal, </a:t>
            </a:r>
            <a:r>
              <a:rPr lang="en-US" dirty="0" smtClean="0">
                <a:solidFill>
                  <a:srgbClr val="F7B615"/>
                </a:solidFill>
              </a:rPr>
              <a:t>but some animals are more equal than others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</a:t>
            </a:r>
            <a:endParaRPr lang="en-US" dirty="0" smtClean="0">
              <a:solidFill>
                <a:srgbClr val="F7B615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AE8E8"/>
                </a:solidFill>
              </a:rPr>
              <a:t>Lesson</a:t>
            </a:r>
            <a:endParaRPr lang="en-US" dirty="0">
              <a:solidFill>
                <a:srgbClr val="EAE8E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AE8E8"/>
                </a:solidFill>
              </a:rPr>
              <a:t>Do not abuse or take advantage of your power</a:t>
            </a:r>
            <a:endParaRPr lang="en-US" dirty="0">
              <a:solidFill>
                <a:srgbClr val="EAE8E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2362200"/>
            <a:ext cx="4318000" cy="426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7397" t="9095" r="2466" b="50021"/>
          <a:stretch>
            <a:fillRect/>
          </a:stretch>
        </p:blipFill>
        <p:spPr>
          <a:xfrm>
            <a:off x="152400" y="2362200"/>
            <a:ext cx="4544097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Custom 2">
      <a:dk1>
        <a:srgbClr val="002060"/>
      </a:dk1>
      <a:lt1>
        <a:srgbClr val="002060"/>
      </a:lt1>
      <a:dk2>
        <a:srgbClr val="002060"/>
      </a:dk2>
      <a:lt2>
        <a:srgbClr val="002060"/>
      </a:lt2>
      <a:accent1>
        <a:srgbClr val="F7B615"/>
      </a:accent1>
      <a:accent2>
        <a:srgbClr val="4B87FF"/>
      </a:accent2>
      <a:accent3>
        <a:srgbClr val="F7B615"/>
      </a:accent3>
      <a:accent4>
        <a:srgbClr val="4B87FF"/>
      </a:accent4>
      <a:accent5>
        <a:srgbClr val="F7B615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87</TotalTime>
  <Words>219</Words>
  <Application>Microsoft Macintosh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Animal Farm by: George Orwell</vt:lpstr>
      <vt:lpstr>Why I read this book:</vt:lpstr>
      <vt:lpstr>Body</vt:lpstr>
      <vt:lpstr>Slide 4</vt:lpstr>
      <vt:lpstr>Culture</vt:lpstr>
      <vt:lpstr>Identity</vt:lpstr>
      <vt:lpstr>Values - The Commandments</vt:lpstr>
      <vt:lpstr>Values - The Commandments (changed)</vt:lpstr>
      <vt:lpstr>Lesson</vt:lpstr>
      <vt:lpstr>Recommendation: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 Farm by: George Orwell</dc:title>
  <dc:creator>nstarzynski</dc:creator>
  <cp:lastModifiedBy>Zack</cp:lastModifiedBy>
  <cp:revision>14</cp:revision>
  <dcterms:created xsi:type="dcterms:W3CDTF">2010-05-20T22:24:03Z</dcterms:created>
  <dcterms:modified xsi:type="dcterms:W3CDTF">2010-05-20T22:48:22Z</dcterms:modified>
</cp:coreProperties>
</file>